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</a:t>
            </a:r>
            <a:r>
              <a:rPr lang="fr-FR" sz="3200" smtClean="0">
                <a:latin typeface="Kristen ITC" pitchFamily="66" charset="0"/>
              </a:rPr>
              <a:t>le </a:t>
            </a:r>
            <a:r>
              <a:rPr lang="fr-FR" sz="3200" smtClean="0">
                <a:latin typeface="Kristen ITC" pitchFamily="66" charset="0"/>
              </a:rPr>
              <a:t>16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435387"/>
            <a:ext cx="8463108" cy="1077218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coplétez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activité 17,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à la page 271</a:t>
            </a:r>
          </a:p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(PAS DE phrases complètes)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877093"/>
            <a:ext cx="3898900" cy="391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22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48</cp:revision>
  <dcterms:created xsi:type="dcterms:W3CDTF">2011-09-14T23:22:57Z</dcterms:created>
  <dcterms:modified xsi:type="dcterms:W3CDTF">2011-12-16T17:08:20Z</dcterms:modified>
</cp:coreProperties>
</file>